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8"/>
  </p:notesMasterIdLst>
  <p:sldIdLst>
    <p:sldId id="257" r:id="rId2"/>
    <p:sldId id="284" r:id="rId3"/>
    <p:sldId id="293" r:id="rId4"/>
    <p:sldId id="288" r:id="rId5"/>
    <p:sldId id="287" r:id="rId6"/>
    <p:sldId id="28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06/11/2025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4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328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3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45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653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80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2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3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14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 PEMASARAN </a:t>
            </a:r>
            <a:b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PERTEMUAN 7</a:t>
            </a:r>
          </a:p>
        </p:txBody>
      </p:sp>
      <p:pic>
        <p:nvPicPr>
          <p:cNvPr id="2" name="Picture 2" descr="C:\Users\Acer\Contacts\Desktop\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14600" y="264467"/>
            <a:ext cx="632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 HARGA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3003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" y="1334613"/>
            <a:ext cx="8458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pendekatan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tingkat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mencapai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bisnis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memperluas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pangsa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249382" y="3372773"/>
            <a:ext cx="3279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4018" y="3834437"/>
            <a:ext cx="3959161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Mendapatkan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Mencapai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kinerja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Meransang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permintaan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persaingan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7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639291" y="27939"/>
            <a:ext cx="647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kern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 HARGA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219200"/>
            <a:ext cx="4237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680865"/>
            <a:ext cx="85898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meliputi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mengenai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kepekaan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persaingan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penilaian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hambatan-hambatan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etika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207818" y="3192828"/>
            <a:ext cx="555780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Kepekaan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endParaRPr lang="en-US" sz="2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3009" y="3886200"/>
            <a:ext cx="8001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menganalisis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perlu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diperhatikan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langkah-langkah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berikut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struktur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volume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bersaing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dampak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pengalaman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kendali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8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996" y="269336"/>
            <a:ext cx="6565961" cy="64623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" y="1371600"/>
            <a:ext cx="26298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persaingan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2258" y="1833265"/>
            <a:ext cx="83083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menganalisis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persaingan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perlu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dievaluasi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mana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bagaimana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ditempatkan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sejauh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mana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6113" y="4280088"/>
            <a:ext cx="79398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Persaingan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hambatan-hambatan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etika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975" y="4741753"/>
            <a:ext cx="85144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Keanekaragaman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peraturan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tindakan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8684" y="5665083"/>
            <a:ext cx="51183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295400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lain: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403" y="228600"/>
            <a:ext cx="6565961" cy="6462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39436" y="2546965"/>
            <a:ext cx="8240717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rabicParenR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mark-up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>
              <a:buAutoNum type="arabicParenR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pengembalian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dipersepsikan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berlaku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penawaran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tertutup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277080"/>
            <a:ext cx="6553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 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akhir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adaptasi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52400"/>
            <a:ext cx="6565961" cy="64623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533400" y="1738745"/>
            <a:ext cx="437581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Diskon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potongan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diskriminasi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269</Words>
  <Application>Microsoft Office PowerPoint</Application>
  <PresentationFormat>On-screen Show (4:3)</PresentationFormat>
  <Paragraphs>43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Wingdings 2</vt:lpstr>
      <vt:lpstr>ms01_1</vt:lpstr>
      <vt:lpstr>Image</vt:lpstr>
      <vt:lpstr>MANAJEMEN PEMASARAN   PERTEMUAN 7</vt:lpstr>
      <vt:lpstr>STRATEGI HARGA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2025-11-06T00:05:34Z</dcterms:modified>
</cp:coreProperties>
</file>